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91"/>
    <p:restoredTop sz="93284"/>
  </p:normalViewPr>
  <p:slideViewPr>
    <p:cSldViewPr snapToGrid="0" snapToObjects="1">
      <p:cViewPr varScale="1">
        <p:scale>
          <a:sx n="106" d="100"/>
          <a:sy n="106" d="100"/>
        </p:scale>
        <p:origin x="20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104C29-A743-B04D-A58A-A413C75C33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AB62E22-C7DC-854A-BDC3-F6A09D55F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4F24EC-DA40-F849-A56D-63C60771A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38F13-ABD6-E848-8044-7DE994388C0B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54B9BB-C806-B44A-96FF-88A32DF9D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0DB222-488D-024E-A5F0-0E2267791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BF72D-E235-E94E-8892-E3243AF19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830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D3A45E-0942-BE41-B4FB-5BF5E8BEA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8126DB-7194-D046-BF90-73E97796E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5A5882-2519-E44F-B145-4B9D78C33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38F13-ABD6-E848-8044-7DE994388C0B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C9B38F-B8A8-CB41-81F8-A537E6EC4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01525C-D1E3-6A44-A759-5E4310609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BF72D-E235-E94E-8892-E3243AF19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487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555818-131A-834C-A9F2-DCFA56ADC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BCCA8F-EF57-E24C-93BA-E7749DD25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AA72E0-9922-5044-BE54-9604DE637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38F13-ABD6-E848-8044-7DE994388C0B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8919B5-F16F-AD41-BBA8-983D0553A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91857F-D9D7-FE41-B0A0-9148848DC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BF72D-E235-E94E-8892-E3243AF19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314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ED7F13-5EFD-714D-9AEB-104581360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FA8608-958E-7D45-9E0B-22ADCFBD54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4D25560-2DE9-8348-882C-1116BC00A7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29F4433-A27A-2C4C-BC16-6C551378A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38F13-ABD6-E848-8044-7DE994388C0B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3222AE-E7E7-3445-A943-C44717F1D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ABE977-4275-4E47-9E4F-4A885C418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BF72D-E235-E94E-8892-E3243AF19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80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80F704-CA82-2143-BE79-85C380443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FC2CCA-B04C-4245-8022-F309DBCEEA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BED0C2F-33D4-C34A-B8B2-1BC3C85A75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EC5CBD7-9FC3-D241-B822-745B382C5F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00D4321-C4BC-E94C-B66B-23FF625EF7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EFC17FF-DAC9-1A42-B42B-6F9AAD208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38F13-ABD6-E848-8044-7DE994388C0B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8C46498-2CE9-1A4D-973F-E61E382F2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0458D80-E0E1-F742-9F13-C979E600C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BF72D-E235-E94E-8892-E3243AF19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395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67166D-27E8-AC4F-B817-AF4F305D9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B0A3303-AA6A-1447-9B40-4C1F81F31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38F13-ABD6-E848-8044-7DE994388C0B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B73189F-4B37-374F-8267-EFE305A59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0730D77-C5D2-4649-B634-8D80885C2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BF72D-E235-E94E-8892-E3243AF19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801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7594461-A3A0-7346-9E48-7A07986C0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38F13-ABD6-E848-8044-7DE994388C0B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ECD6F2A-106C-9048-B7E8-52380E7A0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B1EEE7B-7F41-034A-B169-DD3C6DFB5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BF72D-E235-E94E-8892-E3243AF19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498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7E9A92-917A-EE46-A1AA-E35266543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B43BBC-E480-5844-9646-06C563B8B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22DE58A-EF0A-7345-8B1E-507329E52F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47CD0AD-CDEF-394E-8E9B-0621EF8B1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38F13-ABD6-E848-8044-7DE994388C0B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2353863-FC25-FB42-8212-5E11BA6D4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9B3EB0-8376-6241-8167-F57532922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BF72D-E235-E94E-8892-E3243AF19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223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968DAD-86C6-F945-8E6C-CFE11AD8B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C6995E6-8F01-B249-B055-7806148FBB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71D4F8F-69E1-9B43-891F-8568FC1303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5A56289-36B0-A943-9C75-4178B3D72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38F13-ABD6-E848-8044-7DE994388C0B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D9229F1-22E3-4343-BA30-23408F120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A876F1-B338-2A46-8F52-00D8A68BF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BF72D-E235-E94E-8892-E3243AF19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153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353541-117A-1A42-8027-17B384E2D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02A1C34-3DDC-4246-9C31-5288DC6898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36310C-F226-2E40-995C-F1B3A77C7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38F13-ABD6-E848-8044-7DE994388C0B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CED0AF-4466-4E45-89BC-98C88E96C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2F2379-7B50-0743-A3CC-472FA7319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BF72D-E235-E94E-8892-E3243AF19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088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D048338-D1D2-8A46-950E-D4558E122A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2A9385B-70AE-1547-A2E6-9A5E6A87CE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4C7013-B631-5F41-93B0-ABD33DB78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38F13-ABD6-E848-8044-7DE994388C0B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4FFD63-DCFC-464F-B28E-69B393594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2105FB-E8E6-EA45-A3AE-5E1BD3845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BF72D-E235-E94E-8892-E3243AF19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947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21A000-1672-CF48-8677-954C2D569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3DA7DE-C403-4A4E-AA51-AE6AB2419E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66D354-C90D-A64A-A645-350111C84E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38F13-ABD6-E848-8044-7DE994388C0B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AA8917-4633-A342-A672-09AA8BEFC5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6F3C1D-C92D-794C-8672-B80E7D6BD9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BF72D-E235-E94E-8892-E3243AF19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132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21D24B-823C-2945-AA1E-ACB55DB3CC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29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65C53E-44A6-C44B-B74B-7C5362A6E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097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CF36AD-9858-014E-B392-40C7C7B69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453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B83B888-FBFC-DA44-9BBE-2AC36E720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957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C3BB73-85D0-8149-8395-97DD2B8A9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569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6D509A-6F90-044C-84FB-81126B9A6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336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B5AE95-A187-C247-BB92-32A9E959D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05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79C37A-A8A9-5E41-9C09-38803EE8A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223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6A817A-7AE8-624C-A8DF-F504FE4665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725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CC66FE-A586-4845-B56D-F04D0452A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110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0642DF-282C-214B-A48B-92B1DF02B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620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40EDE4-9B7E-504C-AE6E-249B82351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254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F02009-1712-A842-9B43-221D00B22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238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4D482-74AC-0C40-8C73-D9736C4DC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8447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03A076-98B7-ED48-B7C6-D3ACB1739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243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A90A0F-5135-5C4F-8BEC-3187A1317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011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273F35-6E5E-674A-A9C8-B5D30CD2F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1471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6DB039-6456-A94B-B0A5-7AB0E4C2C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6490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EE2AA9-090A-A349-A313-8E8CD58CE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058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A224AB-79A5-C04F-BB4B-DC62873ED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2389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20A18B9-1A69-5249-A084-0C76B1566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9187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A27CCC-B159-304C-B755-1B42B5C12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0373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89A200-C227-2D46-8BCE-4D907AA9B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0040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2DAAE32-E0E7-E14B-BE03-58D1EEA14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2269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Macintosh PowerPoint</Application>
  <PresentationFormat>Широкоэкранный</PresentationFormat>
  <Paragraphs>0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Исмаилов Шамиль</dc:creator>
  <cp:lastModifiedBy>Исмаилов Шамиль</cp:lastModifiedBy>
  <cp:revision>2</cp:revision>
  <dcterms:created xsi:type="dcterms:W3CDTF">2019-12-24T08:11:09Z</dcterms:created>
  <dcterms:modified xsi:type="dcterms:W3CDTF">2019-12-24T09:39:21Z</dcterms:modified>
</cp:coreProperties>
</file>